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2" r:id="rId3"/>
    <p:sldId id="261" r:id="rId4"/>
    <p:sldId id="291" r:id="rId5"/>
    <p:sldId id="263" r:id="rId6"/>
    <p:sldId id="265" r:id="rId7"/>
    <p:sldId id="267" r:id="rId8"/>
    <p:sldId id="296" r:id="rId9"/>
    <p:sldId id="297" r:id="rId10"/>
    <p:sldId id="276" r:id="rId11"/>
    <p:sldId id="278" r:id="rId12"/>
    <p:sldId id="280" r:id="rId13"/>
    <p:sldId id="282" r:id="rId14"/>
    <p:sldId id="301" r:id="rId15"/>
    <p:sldId id="289" r:id="rId16"/>
    <p:sldId id="293" r:id="rId17"/>
    <p:sldId id="29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5/17/2013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0"/>
            <a:ext cx="609600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tuli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2640" y="1752600"/>
            <a:ext cx="5318760" cy="4432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122474"/>
            <a:ext cx="7467600" cy="175432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তোমার শ্রেনিকক্ষে পরিবেশের কি কি উপাদান আছে তা বল।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6600" y="533400"/>
            <a:ext cx="39878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bn-BD" sz="4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একক কাজ  </a:t>
            </a:r>
          </a:p>
          <a:p>
            <a:pPr lvl="0" algn="ctr"/>
            <a:r>
              <a:rPr lang="bn-BD" sz="4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সময়ঃ৫ মিনিট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895600"/>
            <a:ext cx="7467600" cy="156966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শ্রেণীকক্ষের বাইরে গিয়ে পরিবেশের পাঁচটি করে উপাদানের নাম লিখে আন।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5800" y="914400"/>
            <a:ext cx="3200400" cy="13234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prstTxWarp prst="textTriangleInverted">
              <a:avLst/>
            </a:prstTxWarp>
            <a:spAutoFit/>
          </a:bodyPr>
          <a:lstStyle/>
          <a:p>
            <a:pPr algn="ctr"/>
            <a:r>
              <a:rPr lang="bn-BD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 কাজ   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সময়ঃ ৮ মিনিট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/>
          <p:cNvSpPr/>
          <p:nvPr/>
        </p:nvSpPr>
        <p:spPr>
          <a:xfrm>
            <a:off x="1524000" y="1143000"/>
            <a:ext cx="5791200" cy="4343400"/>
          </a:xfrm>
          <a:prstGeom prst="flowChartPunchedTap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80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নিরব পাঠ </a:t>
            </a:r>
            <a:endParaRPr lang="en-US" sz="80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8200" y="38100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সময়ঃ ৫ মিনিট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evel 2"/>
          <p:cNvSpPr/>
          <p:nvPr/>
        </p:nvSpPr>
        <p:spPr>
          <a:xfrm>
            <a:off x="1676400" y="1905000"/>
            <a:ext cx="5715000" cy="3962400"/>
          </a:xfrm>
          <a:prstGeom prst="bevel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9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মূল্যায়ণঃ </a:t>
            </a:r>
            <a:endParaRPr lang="en-US" sz="9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4419600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সময়ঃ ১৫ মিনিট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76200"/>
            <a:ext cx="9144000" cy="6934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0134600" y="22860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0" y="13716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0" y="205740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0" y="2743200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2" idx="1"/>
            <a:endCxn id="2" idx="3"/>
          </p:cNvCxnSpPr>
          <p:nvPr/>
        </p:nvCxnSpPr>
        <p:spPr>
          <a:xfrm rot="10800000" flipH="1">
            <a:off x="0" y="3390900"/>
            <a:ext cx="9144000" cy="1588"/>
          </a:xfrm>
          <a:prstGeom prst="lin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0" y="4267200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0" y="5029200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16200000" flipH="1">
            <a:off x="4876800" y="3200400"/>
            <a:ext cx="3733800" cy="76200"/>
          </a:xfrm>
          <a:prstGeom prst="lin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cxnSp>
      <p:sp>
        <p:nvSpPr>
          <p:cNvPr id="27" name="TextBox 26"/>
          <p:cNvSpPr txBox="1"/>
          <p:nvPr/>
        </p:nvSpPr>
        <p:spPr>
          <a:xfrm>
            <a:off x="533400" y="1396425"/>
            <a:ext cx="28194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বাম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58000" y="1447800"/>
            <a:ext cx="17526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ডান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33400" y="2133600"/>
            <a:ext cx="2667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সামাজিক পরিবেশের অংশ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3400" y="2819400"/>
            <a:ext cx="2667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প্রাকৃতিকভাবে  তৈরি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3400" y="3581400"/>
            <a:ext cx="26670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মানুষের তৈরি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9600" y="4419600"/>
            <a:ext cx="25908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সামাজিক  অনুষ্ঠান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858000" y="2209800"/>
            <a:ext cx="18288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মাটি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34200" y="2819400"/>
            <a:ext cx="17526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10400" y="3733800"/>
            <a:ext cx="13716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নববর্ষ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7162800" y="4495800"/>
            <a:ext cx="13716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মা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bn-BD" sz="2000" dirty="0" smtClean="0"/>
              <a:t>বা</a:t>
            </a:r>
            <a:r>
              <a:rPr lang="bn-BD" dirty="0" smtClean="0"/>
              <a:t> </a:t>
            </a:r>
            <a:endParaRPr lang="en-US" dirty="0"/>
          </a:p>
        </p:txBody>
      </p:sp>
      <p:cxnSp>
        <p:nvCxnSpPr>
          <p:cNvPr id="40" name="Straight Arrow Connector 39"/>
          <p:cNvCxnSpPr>
            <a:endCxn id="38" idx="1"/>
          </p:cNvCxnSpPr>
          <p:nvPr/>
        </p:nvCxnSpPr>
        <p:spPr>
          <a:xfrm>
            <a:off x="2819400" y="2514600"/>
            <a:ext cx="4343400" cy="22120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2438400" y="2514600"/>
            <a:ext cx="4724400" cy="6858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2057400" y="3124200"/>
            <a:ext cx="5181600" cy="6096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2438400" y="3810000"/>
            <a:ext cx="4953000" cy="9144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981200" y="-152400"/>
            <a:ext cx="6096000" cy="135421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একক কাজ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[ মিলকরণ কর ]</a:t>
            </a:r>
          </a:p>
          <a:p>
            <a:pPr algn="ctr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সময়ঃ৭ মিনিট।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676400"/>
            <a:ext cx="8229600" cy="4893647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742950" indent="-742950"/>
            <a:r>
              <a:rPr lang="bn-BD" sz="3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9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দলগত কাজঃ </a:t>
            </a:r>
            <a:endParaRPr lang="bn-BD" sz="36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3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                        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সময়ঃ ৭ মিনিট</a:t>
            </a:r>
          </a:p>
          <a:p>
            <a:r>
              <a:rPr lang="bn-BD" sz="36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১। গোলাপ-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সামাজিক পরিবেশের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পাঁচটি উপাদানের নাম লিখ।   </a:t>
            </a: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২।শাপলা-</a:t>
            </a:r>
            <a:r>
              <a:rPr lang="bn-BD" sz="3600" dirty="0" smtClean="0">
                <a:solidFill>
                  <a:schemeClr val="tx2"/>
                </a:solidFill>
                <a:latin typeface="NikoshBAN" pitchFamily="2" charset="0"/>
                <a:cs typeface="NikoshBAN" pitchFamily="2" charset="0"/>
              </a:rPr>
              <a:t> প্রাকৃতিক পরিবেশের পাঁচটি উপাদানের নাম  লিখ।</a:t>
            </a: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pPr>
              <a:buFont typeface="Arial" pitchFamily="34" charset="0"/>
              <a:buChar char="•"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752600"/>
            <a:ext cx="7924800" cy="4154984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তোমার দেখা ৫ টি সামাজিক পরিবেশ ও ৫ টি প্রাকৃতিক পরিবেশের</a:t>
            </a:r>
            <a:r>
              <a:rPr lang="en-US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উপাদানের  নাম লিখে আনবে।</a:t>
            </a:r>
            <a:endParaRPr lang="en-US" sz="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76200"/>
            <a:ext cx="7772400" cy="156966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9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বাড়ির কাজ</a:t>
            </a:r>
            <a:endParaRPr lang="en-US" sz="9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1676400"/>
          </a:xfrm>
          <a:prstGeom prst="rect">
            <a:avLst/>
          </a:prstGeom>
          <a:solidFill>
            <a:srgbClr val="EA8A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hevronInverted">
              <a:avLst/>
            </a:prstTxWarp>
          </a:bodyPr>
          <a:lstStyle/>
          <a:p>
            <a:pPr algn="ctr"/>
            <a:r>
              <a:rPr lang="bn-BD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 ধন্যবাদ 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294622099_1280x1024_red-rose-in-black-background-pic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76400"/>
            <a:ext cx="9144000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838200"/>
            <a:ext cx="6934200" cy="160043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উপস্থাপনায়ঃ</a:t>
            </a:r>
          </a:p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1600" y="3276600"/>
            <a:ext cx="7543800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আশ্রাফুল আলম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সহকারি শিক্ষক</a:t>
            </a: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আজিজপুর সরকারি প্রাথমিক বিদ্যালয়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সেনবাগ,নোয়াখালী।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76400" y="914400"/>
            <a:ext cx="5562600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পরিচিতিঃ </a:t>
            </a:r>
            <a:endParaRPr lang="en-US" sz="4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152400" y="2209800"/>
            <a:ext cx="8915400" cy="37856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অধ্যায়ঃ আমাদের পরিবেশ       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[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পৃষ্ঠা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-2,3]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পাঠের  অংশঃ মানুষ  পরিবেশের অনেক.....................কথা জানলাম। </a:t>
            </a:r>
            <a:endParaRPr lang="bn-BD" sz="24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সময়ঃ ৩৫  মিঃ।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236220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শ্রেণিঃ ৩য়,  বিষয়ঃ প্রাথমিক বিজ্ঞান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838200"/>
            <a:ext cx="8610600" cy="30469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শিখনফলঃ</a:t>
            </a:r>
            <a:r>
              <a:rPr lang="bn-BD" sz="4800" dirty="0" smtClean="0"/>
              <a:t> </a:t>
            </a:r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প্রাকৃতিক ও মানুষের সৃষ্ট পরিবেশ কী তা পর্যবেক্ষণের মাধ্যমে উপলব্দি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  </a:t>
            </a:r>
            <a:r>
              <a:rPr lang="bn-BD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এবং লিখতে পারবে। </a:t>
            </a:r>
            <a:endParaRPr lang="bn-BD" sz="40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457200"/>
            <a:ext cx="57150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bn-BD" sz="60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অনুকুল পরিবেশ সৃষ্টিঃ </a:t>
            </a:r>
          </a:p>
        </p:txBody>
      </p:sp>
      <p:sp>
        <p:nvSpPr>
          <p:cNvPr id="3" name="Oval 2"/>
          <p:cNvSpPr/>
          <p:nvPr/>
        </p:nvSpPr>
        <p:spPr>
          <a:xfrm>
            <a:off x="1828800" y="2362200"/>
            <a:ext cx="6019800" cy="40386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গানের মাধ্যমে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আমরা করব জয়.....................জয় একদিন।</a:t>
            </a:r>
          </a:p>
          <a:p>
            <a:pPr algn="ctr"/>
            <a:r>
              <a:rPr lang="bn-BD" sz="2800" dirty="0" smtClean="0">
                <a:solidFill>
                  <a:srgbClr val="FF0066"/>
                </a:solidFill>
                <a:latin typeface="NikoshBAN" pitchFamily="2" charset="0"/>
                <a:cs typeface="NikoshBAN" pitchFamily="2" charset="0"/>
              </a:rPr>
              <a:t>সময়ঃ ৩ মিনিট </a:t>
            </a:r>
          </a:p>
          <a:p>
            <a:pPr algn="ctr"/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90600"/>
            <a:ext cx="8610600" cy="366254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ঘোষনাঃ</a:t>
            </a:r>
          </a:p>
          <a:p>
            <a:pPr algn="ctr"/>
            <a:r>
              <a:rPr lang="en-US" sz="7200" dirty="0" smtClean="0">
                <a:latin typeface="NikoshBAN" pitchFamily="2" charset="0"/>
                <a:cs typeface="NikoshBAN" pitchFamily="2" charset="0"/>
              </a:rPr>
              <a:t>“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মানুষের তৈরি পরিবেশ কোনটি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”</a:t>
            </a:r>
            <a:r>
              <a:rPr lang="bn-BD" sz="7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Scroll 1"/>
          <p:cNvSpPr/>
          <p:nvPr/>
        </p:nvSpPr>
        <p:spPr>
          <a:xfrm>
            <a:off x="1905000" y="838200"/>
            <a:ext cx="5943600" cy="4876800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352800" y="1752600"/>
            <a:ext cx="3657600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8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 </a:t>
            </a:r>
            <a:endParaRPr lang="en-US" sz="8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981" t="18354" b="63292"/>
          <a:stretch>
            <a:fillRect/>
          </a:stretch>
        </p:blipFill>
        <p:spPr bwMode="auto">
          <a:xfrm>
            <a:off x="228600" y="1384934"/>
            <a:ext cx="8610600" cy="337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048000" y="76200"/>
            <a:ext cx="43434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এই পরিবেশের নাম কী?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1400" y="5105400"/>
            <a:ext cx="4267200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মানুষের  তৈরি  পরিবেশ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3035" t="10588" r="893" b="56471"/>
          <a:stretch>
            <a:fillRect/>
          </a:stretch>
        </p:blipFill>
        <p:spPr bwMode="auto">
          <a:xfrm>
            <a:off x="1371600" y="1246384"/>
            <a:ext cx="6324600" cy="47861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286000" y="304800"/>
            <a:ext cx="525780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এই পরিবেশের নাম কী?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3200" y="6019800"/>
            <a:ext cx="4419600" cy="76944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প্রাকৃতিক পরিবেশ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431</TotalTime>
  <Words>212</Words>
  <Application>Microsoft Office PowerPoint</Application>
  <PresentationFormat>On-screen Show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Maijdee Noakhali</dc:creator>
  <cp:lastModifiedBy>Nazim Uddin</cp:lastModifiedBy>
  <cp:revision>121</cp:revision>
  <dcterms:created xsi:type="dcterms:W3CDTF">2006-08-16T00:00:00Z</dcterms:created>
  <dcterms:modified xsi:type="dcterms:W3CDTF">2013-05-17T14:01:47Z</dcterms:modified>
</cp:coreProperties>
</file>